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2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A17244-E4FA-4159-B3C3-B36E4A09D1F8}" type="datetimeFigureOut">
              <a:rPr lang="en-US" smtClean="0"/>
              <a:t>9/14/2011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790DC8-64DD-4EB3-9D60-ADFAEDB6EA4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Vocabulary mod2-23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Starla</a:t>
            </a:r>
            <a:r>
              <a:rPr lang="en-US" dirty="0" smtClean="0"/>
              <a:t> </a:t>
            </a:r>
            <a:r>
              <a:rPr lang="en-US" dirty="0" err="1" smtClean="0"/>
              <a:t>heller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Application window-serves as the primary interface between the user and the application.</a:t>
            </a:r>
          </a:p>
          <a:p>
            <a:r>
              <a:rPr lang="en-US" dirty="0" smtClean="0"/>
              <a:t>Dialog </a:t>
            </a:r>
            <a:r>
              <a:rPr lang="en-US" dirty="0"/>
              <a:t>B</a:t>
            </a:r>
            <a:r>
              <a:rPr lang="en-US" dirty="0" smtClean="0"/>
              <a:t>ox Launcher-(a small arrow) appears in the lower-right corner of some groups, and when clicked, a dialog box will open with even more options.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Document window- is the area where you enter new texts and data or change existing text and data.</a:t>
            </a:r>
          </a:p>
          <a:p>
            <a:r>
              <a:rPr lang="en-US" dirty="0" smtClean="0"/>
              <a:t>File- is a collection of information saved as a unit.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File extension-typically identifies the type of file.</a:t>
            </a:r>
          </a:p>
          <a:p>
            <a:r>
              <a:rPr lang="en-US" dirty="0" smtClean="0"/>
              <a:t>Folders-are containers used to organize the documents into manageable groups on a designated storage device.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I-beam-the shape the mouse pointer takes when it is positioned on text in a document.</a:t>
            </a:r>
          </a:p>
          <a:p>
            <a:r>
              <a:rPr lang="en-US" dirty="0" smtClean="0"/>
              <a:t>Insertion point-is a blinking vertical line that indicates the location in the document where the new text and data will be entered.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Open a document-means to load a file into an application.</a:t>
            </a:r>
          </a:p>
          <a:p>
            <a:r>
              <a:rPr lang="en-US" dirty="0" smtClean="0"/>
              <a:t>Path-the route the operating system uses to locate a document.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Ribbon-is the blue banner that stretches across the top of the screen, just below the title bar.</a:t>
            </a:r>
          </a:p>
          <a:p>
            <a:r>
              <a:rPr lang="en-US" dirty="0" smtClean="0"/>
              <a:t>Save a document-means to store it on a disk or other storage medium.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Screen Tip-a small window with descriptive text that appears when you position the mouse pointer on a command or control in the application window.</a:t>
            </a:r>
          </a:p>
          <a:p>
            <a:r>
              <a:rPr lang="en-US" dirty="0" smtClean="0"/>
              <a:t>Scroll-moving through a document on the screen without changing the location of the </a:t>
            </a:r>
            <a:r>
              <a:rPr lang="en-US" smtClean="0"/>
              <a:t>insertion point.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</TotalTime>
  <Words>237</Words>
  <Application>Microsoft Office PowerPoint</Application>
  <PresentationFormat>On-screen Show (4:3)</PresentationFormat>
  <Paragraphs>16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Vocabulary mod2-23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Vocabulary mod2-23</dc:title>
  <dc:creator>stu455</dc:creator>
  <cp:lastModifiedBy>stu455</cp:lastModifiedBy>
  <cp:revision>4</cp:revision>
  <dcterms:created xsi:type="dcterms:W3CDTF">2011-09-14T13:16:40Z</dcterms:created>
  <dcterms:modified xsi:type="dcterms:W3CDTF">2011-09-14T13:49:28Z</dcterms:modified>
</cp:coreProperties>
</file>

<file path=docProps/thumbnail.jpeg>
</file>